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00cd6ff0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00cd6ff0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00638e26a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00638e26a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00638e26a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00638e26a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05a113c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05a113c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05a113c9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05a113c9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60e362c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60e362c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17fb9e63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17fb9e63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.jp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9.jpg"/><Relationship Id="rId13" Type="http://schemas.openxmlformats.org/officeDocument/2006/relationships/image" Target="../media/image11.jp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14.jpg"/><Relationship Id="rId5" Type="http://schemas.openxmlformats.org/officeDocument/2006/relationships/image" Target="../media/image17.png"/><Relationship Id="rId6" Type="http://schemas.openxmlformats.org/officeDocument/2006/relationships/image" Target="../media/image12.jpg"/><Relationship Id="rId7" Type="http://schemas.openxmlformats.org/officeDocument/2006/relationships/image" Target="../media/image16.png"/><Relationship Id="rId8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jpg"/><Relationship Id="rId5" Type="http://schemas.openxmlformats.org/officeDocument/2006/relationships/image" Target="../media/image14.jp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09825"/>
            <a:ext cx="8520600" cy="23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B5413"/>
                </a:solidFill>
                <a:latin typeface="Roboto"/>
                <a:ea typeface="Roboto"/>
                <a:cs typeface="Roboto"/>
                <a:sym typeface="Roboto"/>
              </a:rPr>
              <a:t>Shri </a:t>
            </a:r>
            <a:r>
              <a:rPr b="1" lang="en">
                <a:solidFill>
                  <a:srgbClr val="DB5413"/>
                </a:solidFill>
                <a:latin typeface="Roboto"/>
                <a:ea typeface="Roboto"/>
                <a:cs typeface="Roboto"/>
                <a:sym typeface="Roboto"/>
              </a:rPr>
              <a:t>Ramchandra</a:t>
            </a:r>
            <a:r>
              <a:rPr b="1" lang="en">
                <a:solidFill>
                  <a:srgbClr val="DB5413"/>
                </a:solidFill>
                <a:latin typeface="Roboto"/>
                <a:ea typeface="Roboto"/>
                <a:cs typeface="Roboto"/>
                <a:sym typeface="Roboto"/>
              </a:rPr>
              <a:t> Ji</a:t>
            </a:r>
            <a:endParaRPr b="1">
              <a:solidFill>
                <a:srgbClr val="DB54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4750" y="3972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3250">
                <a:solidFill>
                  <a:schemeClr val="dk1"/>
                </a:solidFill>
              </a:rPr>
              <a:t>FAMILY TREE</a:t>
            </a:r>
            <a:endParaRPr sz="175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b="0" l="0" r="4159" t="4159"/>
          <a:stretch/>
        </p:blipFill>
        <p:spPr>
          <a:xfrm>
            <a:off x="2949600" y="942450"/>
            <a:ext cx="3244800" cy="32586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cxnSp>
        <p:nvCxnSpPr>
          <p:cNvPr id="61" name="Google Shape;61;p14"/>
          <p:cNvCxnSpPr/>
          <p:nvPr/>
        </p:nvCxnSpPr>
        <p:spPr>
          <a:xfrm>
            <a:off x="1665000" y="3330000"/>
            <a:ext cx="0" cy="2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3410400" y="3708775"/>
            <a:ext cx="27840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Dashrath</a:t>
            </a:r>
            <a:endParaRPr b="1" sz="27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248650" y="1089225"/>
            <a:ext cx="2482200" cy="2492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5">
            <a:alphaModFix/>
          </a:blip>
          <a:srcRect b="0" l="25442" r="16094" t="0"/>
          <a:stretch/>
        </p:blipFill>
        <p:spPr>
          <a:xfrm>
            <a:off x="3055650" y="1794375"/>
            <a:ext cx="1761000" cy="1782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47625" endA="0" endPos="17000" fadeDir="5400012" kx="0" rotWithShape="0" algn="bl" stA="20000" stPos="0" sy="-100000" ky="0"/>
          </a:effectLst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6">
            <a:alphaModFix/>
          </a:blip>
          <a:srcRect b="0" l="11066" r="11058" t="0"/>
          <a:stretch/>
        </p:blipFill>
        <p:spPr>
          <a:xfrm>
            <a:off x="5141450" y="1824675"/>
            <a:ext cx="1654500" cy="17223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7000" fadeDir="5400012" kx="0" rotWithShape="0" algn="bl" stA="10000" stPos="0" sy="-100000" ky="0"/>
          </a:effectLst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7">
            <a:alphaModFix/>
          </a:blip>
          <a:srcRect b="0" l="22415" r="22415" t="0"/>
          <a:stretch/>
        </p:blipFill>
        <p:spPr>
          <a:xfrm>
            <a:off x="7164250" y="1820025"/>
            <a:ext cx="1698600" cy="17316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2000" fadeDir="5400012" kx="0" rotWithShape="0" algn="bl" stA="10000" stPos="0" sy="-100000" ky="0"/>
          </a:effectLst>
        </p:spPr>
      </p:pic>
      <p:sp>
        <p:nvSpPr>
          <p:cNvPr id="71" name="Google Shape;71;p15"/>
          <p:cNvSpPr txBox="1"/>
          <p:nvPr/>
        </p:nvSpPr>
        <p:spPr>
          <a:xfrm>
            <a:off x="647000" y="3653475"/>
            <a:ext cx="2625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Dashrath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352675" y="3653475"/>
            <a:ext cx="20982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Kausalya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531250" y="3653475"/>
            <a:ext cx="30000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Kaikeyi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525925" y="3653475"/>
            <a:ext cx="30000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Sumitra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3216338" y="266600"/>
            <a:ext cx="1353000" cy="135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25442" r="16094" t="0"/>
          <a:stretch/>
        </p:blipFill>
        <p:spPr>
          <a:xfrm>
            <a:off x="4918612" y="255803"/>
            <a:ext cx="1353000" cy="13695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47625" endA="0" endPos="17000" fadeDir="5400012" kx="0" rotWithShape="0" algn="bl" stA="20000" stPos="0" sy="-100000" ky="0"/>
          </a:effectLst>
        </p:spPr>
      </p:pic>
      <p:sp>
        <p:nvSpPr>
          <p:cNvPr id="81" name="Google Shape;81;p16"/>
          <p:cNvSpPr txBox="1"/>
          <p:nvPr/>
        </p:nvSpPr>
        <p:spPr>
          <a:xfrm>
            <a:off x="3177200" y="1664300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 D</a:t>
            </a: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shrath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127704" y="1664301"/>
            <a:ext cx="11439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Kausalya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>
            <a:off x="3869221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4" name="Google Shape;84;p16"/>
          <p:cNvCxnSpPr/>
          <p:nvPr/>
        </p:nvCxnSpPr>
        <p:spPr>
          <a:xfrm>
            <a:off x="3864375" y="22203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5" name="Google Shape;85;p16"/>
          <p:cNvCxnSpPr/>
          <p:nvPr/>
        </p:nvCxnSpPr>
        <p:spPr>
          <a:xfrm>
            <a:off x="5652114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86" name="Google Shape;86;p16"/>
          <p:cNvPicPr preferRelativeResize="0"/>
          <p:nvPr/>
        </p:nvPicPr>
        <p:blipFill rotWithShape="1">
          <a:blip r:embed="rId6">
            <a:alphaModFix/>
          </a:blip>
          <a:srcRect b="0" l="13186" r="13186" t="0"/>
          <a:stretch/>
        </p:blipFill>
        <p:spPr>
          <a:xfrm>
            <a:off x="999125" y="2637775"/>
            <a:ext cx="1913700" cy="18405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9000" fadeDir="5400012" kx="0" rotWithShape="0" algn="bl" stA="20000" stPos="0" sy="-100000" ky="0"/>
          </a:effectLst>
        </p:spPr>
      </p:pic>
      <p:sp>
        <p:nvSpPr>
          <p:cNvPr id="87" name="Google Shape;87;p16"/>
          <p:cNvSpPr txBox="1"/>
          <p:nvPr/>
        </p:nvSpPr>
        <p:spPr>
          <a:xfrm>
            <a:off x="1340525" y="445252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Devi Shanta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 rot="10800000">
            <a:off x="7326300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9" name="Google Shape;89;p16"/>
          <p:cNvCxnSpPr/>
          <p:nvPr/>
        </p:nvCxnSpPr>
        <p:spPr>
          <a:xfrm rot="10800000">
            <a:off x="1955986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0" name="Google Shape;90;p16"/>
          <p:cNvCxnSpPr/>
          <p:nvPr/>
        </p:nvCxnSpPr>
        <p:spPr>
          <a:xfrm>
            <a:off x="1957000" y="2397225"/>
            <a:ext cx="283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1" name="Google Shape;91;p16"/>
          <p:cNvCxnSpPr/>
          <p:nvPr/>
        </p:nvCxnSpPr>
        <p:spPr>
          <a:xfrm rot="10800000">
            <a:off x="4787000" y="2220275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92" name="Google Shape;92;p16"/>
          <p:cNvPicPr preferRelativeResize="0"/>
          <p:nvPr/>
        </p:nvPicPr>
        <p:blipFill rotWithShape="1">
          <a:blip r:embed="rId7">
            <a:alphaModFix/>
          </a:blip>
          <a:srcRect b="0" l="22784" r="22784" t="0"/>
          <a:stretch/>
        </p:blipFill>
        <p:spPr>
          <a:xfrm>
            <a:off x="6419475" y="2637775"/>
            <a:ext cx="1831500" cy="18480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10000" stPos="0" sy="-100000" ky="0"/>
          </a:effectLst>
        </p:spPr>
      </p:pic>
      <p:sp>
        <p:nvSpPr>
          <p:cNvPr id="93" name="Google Shape;93;p16"/>
          <p:cNvSpPr txBox="1"/>
          <p:nvPr/>
        </p:nvSpPr>
        <p:spPr>
          <a:xfrm>
            <a:off x="6897975" y="445252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Shri Ram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4790800" y="2397225"/>
            <a:ext cx="254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3216338" y="266600"/>
            <a:ext cx="1353000" cy="135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sp>
        <p:nvSpPr>
          <p:cNvPr id="100" name="Google Shape;100;p17"/>
          <p:cNvSpPr txBox="1"/>
          <p:nvPr/>
        </p:nvSpPr>
        <p:spPr>
          <a:xfrm>
            <a:off x="3177200" y="1664300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 Dashrath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>
            <a:off x="3869221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/>
          <p:nvPr/>
        </p:nvCxnSpPr>
        <p:spPr>
          <a:xfrm>
            <a:off x="3864375" y="22203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7"/>
          <p:cNvCxnSpPr/>
          <p:nvPr/>
        </p:nvCxnSpPr>
        <p:spPr>
          <a:xfrm>
            <a:off x="5652114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7"/>
          <p:cNvCxnSpPr/>
          <p:nvPr/>
        </p:nvCxnSpPr>
        <p:spPr>
          <a:xfrm rot="10800000">
            <a:off x="4752825" y="2220400"/>
            <a:ext cx="0" cy="58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0" l="11066" r="11058" t="0"/>
          <a:stretch/>
        </p:blipFill>
        <p:spPr>
          <a:xfrm>
            <a:off x="4975625" y="277091"/>
            <a:ext cx="1353000" cy="1387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7000" fadeDir="5400012" kx="0" rotWithShape="0" algn="bl" stA="10000" stPos="0" sy="-100000" ky="0"/>
          </a:effectLst>
        </p:spPr>
      </p:pic>
      <p:sp>
        <p:nvSpPr>
          <p:cNvPr id="106" name="Google Shape;106;p17"/>
          <p:cNvSpPr txBox="1"/>
          <p:nvPr/>
        </p:nvSpPr>
        <p:spPr>
          <a:xfrm>
            <a:off x="5246336" y="1664306"/>
            <a:ext cx="24705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Kaikeyi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6">
            <a:alphaModFix/>
          </a:blip>
          <a:srcRect b="0" l="22896" r="22896" t="0"/>
          <a:stretch/>
        </p:blipFill>
        <p:spPr>
          <a:xfrm>
            <a:off x="3834425" y="2769650"/>
            <a:ext cx="1817700" cy="17268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7000" fadeDir="5400012" kx="0" rotWithShape="0" algn="bl" stA="13000" stPos="0" sy="-100000" ky="0"/>
          </a:effectLst>
        </p:spPr>
      </p:pic>
      <p:sp>
        <p:nvSpPr>
          <p:cNvPr id="108" name="Google Shape;108;p17"/>
          <p:cNvSpPr txBox="1"/>
          <p:nvPr/>
        </p:nvSpPr>
        <p:spPr>
          <a:xfrm>
            <a:off x="4317900" y="4496450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Bharata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3216338" y="266600"/>
            <a:ext cx="1353000" cy="135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sp>
        <p:nvSpPr>
          <p:cNvPr id="114" name="Google Shape;114;p18"/>
          <p:cNvSpPr txBox="1"/>
          <p:nvPr/>
        </p:nvSpPr>
        <p:spPr>
          <a:xfrm>
            <a:off x="3177200" y="1664300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 Dashrath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127704" y="1664301"/>
            <a:ext cx="11439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Sumitra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3869221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3864375" y="22203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8"/>
          <p:cNvCxnSpPr/>
          <p:nvPr/>
        </p:nvCxnSpPr>
        <p:spPr>
          <a:xfrm>
            <a:off x="5652114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9" name="Google Shape;119;p18"/>
          <p:cNvSpPr txBox="1"/>
          <p:nvPr/>
        </p:nvSpPr>
        <p:spPr>
          <a:xfrm>
            <a:off x="1340525" y="445252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Lakshmanan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 rot="10800000">
            <a:off x="7326300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 rot="10800000">
            <a:off x="1955986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/>
          <p:nvPr/>
        </p:nvCxnSpPr>
        <p:spPr>
          <a:xfrm>
            <a:off x="1957000" y="2397225"/>
            <a:ext cx="283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8"/>
          <p:cNvCxnSpPr/>
          <p:nvPr/>
        </p:nvCxnSpPr>
        <p:spPr>
          <a:xfrm rot="10800000">
            <a:off x="4787000" y="2220275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 txBox="1"/>
          <p:nvPr/>
        </p:nvSpPr>
        <p:spPr>
          <a:xfrm>
            <a:off x="6754625" y="445257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Shatrughna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>
            <a:off x="4790800" y="2397225"/>
            <a:ext cx="254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22415" r="22415" t="0"/>
          <a:stretch/>
        </p:blipFill>
        <p:spPr>
          <a:xfrm>
            <a:off x="4904700" y="256223"/>
            <a:ext cx="1353000" cy="1379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2000" fadeDir="5400012" kx="0" rotWithShape="0" algn="bl" stA="10000" stPos="0" sy="-100000" ky="0"/>
          </a:effectLst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6">
            <a:alphaModFix/>
          </a:blip>
          <a:srcRect b="0" l="3148" r="3157" t="0"/>
          <a:stretch/>
        </p:blipFill>
        <p:spPr>
          <a:xfrm>
            <a:off x="1060925" y="2646683"/>
            <a:ext cx="1790100" cy="17646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13000" stPos="0" sy="-100000" ky="0"/>
          </a:effectLst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7">
            <a:alphaModFix/>
          </a:blip>
          <a:srcRect b="0" l="11959" r="11959" t="0"/>
          <a:stretch/>
        </p:blipFill>
        <p:spPr>
          <a:xfrm>
            <a:off x="6431250" y="2646700"/>
            <a:ext cx="1790100" cy="17646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13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5366300" y="2918788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Shatrughna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601041" y="4522351"/>
            <a:ext cx="11439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Bharata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321175" y="1321200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Lakshmanan               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348450" y="4541075"/>
            <a:ext cx="1353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EEF0FF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Mandavi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3148" r="3157" t="0"/>
          <a:stretch/>
        </p:blipFill>
        <p:spPr>
          <a:xfrm>
            <a:off x="5358150" y="199153"/>
            <a:ext cx="1123200" cy="11073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13000" stPos="0" sy="-100000" ky="0"/>
          </a:effectLst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 b="0" l="11959" r="11959" t="0"/>
          <a:stretch/>
        </p:blipFill>
        <p:spPr>
          <a:xfrm>
            <a:off x="5429625" y="1820238"/>
            <a:ext cx="1136100" cy="11199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6">
            <a:alphaModFix/>
          </a:blip>
          <a:srcRect b="27733" l="0" r="0" t="2932"/>
          <a:stretch/>
        </p:blipFill>
        <p:spPr>
          <a:xfrm>
            <a:off x="541425" y="340900"/>
            <a:ext cx="1152600" cy="11583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0000" stPos="0" sy="-100000" ky="0"/>
          </a:effectLst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7">
            <a:alphaModFix/>
          </a:blip>
          <a:srcRect b="1150" l="4645" r="37863" t="-1150"/>
          <a:stretch/>
        </p:blipFill>
        <p:spPr>
          <a:xfrm>
            <a:off x="2222625" y="351550"/>
            <a:ext cx="1152600" cy="11370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0000" stPos="0" sy="-100000" ky="0"/>
          </a:effectLst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8">
            <a:alphaModFix/>
          </a:blip>
          <a:srcRect b="0" l="22784" r="22784" t="0"/>
          <a:stretch/>
        </p:blipFill>
        <p:spPr>
          <a:xfrm>
            <a:off x="493850" y="2571750"/>
            <a:ext cx="17181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10000" stPos="0" sy="-100000" ky="0"/>
          </a:effectLst>
        </p:spPr>
      </p:pic>
      <p:sp>
        <p:nvSpPr>
          <p:cNvPr id="142" name="Google Shape;142;p19"/>
          <p:cNvSpPr txBox="1"/>
          <p:nvPr/>
        </p:nvSpPr>
        <p:spPr>
          <a:xfrm>
            <a:off x="892161" y="44471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Shri Ram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9">
            <a:alphaModFix/>
          </a:blip>
          <a:srcRect b="0" l="21446" r="21440" t="0"/>
          <a:stretch/>
        </p:blipFill>
        <p:spPr>
          <a:xfrm>
            <a:off x="2905213" y="2571750"/>
            <a:ext cx="17607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30000" stPos="0" sy="-100000" ky="0"/>
          </a:effectLst>
        </p:spPr>
      </p:pic>
      <p:sp>
        <p:nvSpPr>
          <p:cNvPr id="144" name="Google Shape;144;p19"/>
          <p:cNvSpPr txBox="1"/>
          <p:nvPr/>
        </p:nvSpPr>
        <p:spPr>
          <a:xfrm>
            <a:off x="1902364" y="1595750"/>
            <a:ext cx="179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EAED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Rishyasringa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193675" y="2933550"/>
            <a:ext cx="10500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EAED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Srutakirti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10">
            <a:alphaModFix/>
          </a:blip>
          <a:srcRect b="2392" l="29466" r="17707" t="9664"/>
          <a:stretch/>
        </p:blipFill>
        <p:spPr>
          <a:xfrm>
            <a:off x="7041275" y="178006"/>
            <a:ext cx="1152600" cy="11496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47" name="Google Shape;14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0475" y="1801050"/>
            <a:ext cx="1123200" cy="11583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12">
            <a:alphaModFix/>
          </a:blip>
          <a:srcRect b="0" l="22896" r="22896" t="0"/>
          <a:stretch/>
        </p:blipFill>
        <p:spPr>
          <a:xfrm>
            <a:off x="5437125" y="3451350"/>
            <a:ext cx="1121100" cy="10710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13">
            <a:alphaModFix/>
          </a:blip>
          <a:srcRect b="33128" l="6958" r="10491" t="1656"/>
          <a:stretch/>
        </p:blipFill>
        <p:spPr>
          <a:xfrm>
            <a:off x="7193675" y="3432583"/>
            <a:ext cx="1123200" cy="11085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sp>
        <p:nvSpPr>
          <p:cNvPr id="150" name="Google Shape;150;p19"/>
          <p:cNvSpPr txBox="1"/>
          <p:nvPr/>
        </p:nvSpPr>
        <p:spPr>
          <a:xfrm>
            <a:off x="3274022" y="44471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Mata Sita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41414" y="1595750"/>
            <a:ext cx="179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Devi Shanta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276650" y="1349125"/>
            <a:ext cx="1353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EEF0FF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Urmila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" name="Google Shape;153;p19"/>
          <p:cNvCxnSpPr>
            <a:stCxn id="139" idx="6"/>
            <a:endCxn id="140" idx="2"/>
          </p:cNvCxnSpPr>
          <p:nvPr/>
        </p:nvCxnSpPr>
        <p:spPr>
          <a:xfrm>
            <a:off x="1694025" y="920050"/>
            <a:ext cx="5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9"/>
          <p:cNvCxnSpPr/>
          <p:nvPr/>
        </p:nvCxnSpPr>
        <p:spPr>
          <a:xfrm>
            <a:off x="2211913" y="3395850"/>
            <a:ext cx="699900" cy="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9"/>
          <p:cNvCxnSpPr>
            <a:stCxn id="137" idx="6"/>
            <a:endCxn id="146" idx="2"/>
          </p:cNvCxnSpPr>
          <p:nvPr/>
        </p:nvCxnSpPr>
        <p:spPr>
          <a:xfrm>
            <a:off x="6481350" y="752803"/>
            <a:ext cx="559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9"/>
          <p:cNvCxnSpPr>
            <a:stCxn id="138" idx="6"/>
            <a:endCxn id="147" idx="2"/>
          </p:cNvCxnSpPr>
          <p:nvPr/>
        </p:nvCxnSpPr>
        <p:spPr>
          <a:xfrm>
            <a:off x="6565725" y="2380188"/>
            <a:ext cx="554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9"/>
          <p:cNvCxnSpPr>
            <a:stCxn id="148" idx="6"/>
            <a:endCxn id="149" idx="2"/>
          </p:cNvCxnSpPr>
          <p:nvPr/>
        </p:nvCxnSpPr>
        <p:spPr>
          <a:xfrm>
            <a:off x="6558225" y="3986850"/>
            <a:ext cx="63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22784" r="22784" t="0"/>
          <a:stretch/>
        </p:blipFill>
        <p:spPr>
          <a:xfrm>
            <a:off x="2455675" y="280875"/>
            <a:ext cx="17181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10000" stPos="0" sy="-100000" ky="0"/>
          </a:effectLst>
        </p:spPr>
      </p:pic>
      <p:sp>
        <p:nvSpPr>
          <p:cNvPr id="163" name="Google Shape;163;p20"/>
          <p:cNvSpPr txBox="1"/>
          <p:nvPr/>
        </p:nvSpPr>
        <p:spPr>
          <a:xfrm>
            <a:off x="2806411" y="2156241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Shri Ram</a:t>
            </a:r>
            <a:endParaRPr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 b="0" l="21446" r="21440" t="0"/>
          <a:stretch/>
        </p:blipFill>
        <p:spPr>
          <a:xfrm>
            <a:off x="4819463" y="280875"/>
            <a:ext cx="17607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30000" stPos="0" sy="-100000" ky="0"/>
          </a:effectLst>
        </p:spPr>
      </p:pic>
      <p:sp>
        <p:nvSpPr>
          <p:cNvPr id="165" name="Google Shape;165;p20"/>
          <p:cNvSpPr txBox="1"/>
          <p:nvPr/>
        </p:nvSpPr>
        <p:spPr>
          <a:xfrm>
            <a:off x="5188272" y="2156241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Mata Sita</a:t>
            </a:r>
            <a:endParaRPr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20"/>
          <p:cNvCxnSpPr/>
          <p:nvPr/>
        </p:nvCxnSpPr>
        <p:spPr>
          <a:xfrm>
            <a:off x="3341908" y="257175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3335300" y="2780050"/>
            <a:ext cx="244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0"/>
          <p:cNvCxnSpPr/>
          <p:nvPr/>
        </p:nvCxnSpPr>
        <p:spPr>
          <a:xfrm>
            <a:off x="5773440" y="257175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0"/>
          <p:cNvCxnSpPr/>
          <p:nvPr/>
        </p:nvCxnSpPr>
        <p:spPr>
          <a:xfrm>
            <a:off x="1846025" y="2956900"/>
            <a:ext cx="283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0"/>
          <p:cNvCxnSpPr/>
          <p:nvPr/>
        </p:nvCxnSpPr>
        <p:spPr>
          <a:xfrm rot="10800000">
            <a:off x="4593587" y="2779950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0"/>
          <p:cNvCxnSpPr/>
          <p:nvPr/>
        </p:nvCxnSpPr>
        <p:spPr>
          <a:xfrm>
            <a:off x="4679825" y="2956900"/>
            <a:ext cx="254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0"/>
          <p:cNvCxnSpPr/>
          <p:nvPr/>
        </p:nvCxnSpPr>
        <p:spPr>
          <a:xfrm rot="10800000">
            <a:off x="7220825" y="295065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0"/>
          <p:cNvCxnSpPr/>
          <p:nvPr/>
        </p:nvCxnSpPr>
        <p:spPr>
          <a:xfrm rot="10800000">
            <a:off x="1846036" y="295690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74" name="Google Shape;174;p20"/>
          <p:cNvPicPr preferRelativeResize="0"/>
          <p:nvPr/>
        </p:nvPicPr>
        <p:blipFill rotWithShape="1">
          <a:blip r:embed="rId6">
            <a:alphaModFix/>
          </a:blip>
          <a:srcRect b="28683" l="4886" r="46783" t="0"/>
          <a:stretch/>
        </p:blipFill>
        <p:spPr>
          <a:xfrm>
            <a:off x="1191275" y="3280325"/>
            <a:ext cx="1309500" cy="130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6">
            <a:alphaModFix/>
          </a:blip>
          <a:srcRect b="25188" l="46880" r="4789" t="3494"/>
          <a:stretch/>
        </p:blipFill>
        <p:spPr>
          <a:xfrm>
            <a:off x="6566075" y="3280325"/>
            <a:ext cx="1309500" cy="1305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1488461" y="45856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Luv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918722" y="45856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Kush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